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16"/>
  </p:notesMasterIdLst>
  <p:sldIdLst>
    <p:sldId id="289" r:id="rId4"/>
    <p:sldId id="290" r:id="rId5"/>
    <p:sldId id="291" r:id="rId6"/>
    <p:sldId id="260" r:id="rId7"/>
    <p:sldId id="294" r:id="rId8"/>
    <p:sldId id="295" r:id="rId9"/>
    <p:sldId id="296" r:id="rId10"/>
    <p:sldId id="297" r:id="rId11"/>
    <p:sldId id="298" r:id="rId12"/>
    <p:sldId id="299" r:id="rId13"/>
    <p:sldId id="293" r:id="rId14"/>
    <p:sldId id="301" r:id="rId15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4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63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7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13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19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64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47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54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1"/>
            <a:ext cx="12192000" cy="6955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96503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355603"/>
            <a:ext cx="1069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/>
              <a:t>CHÀO MỪNG CÁC BẠN ĐẾN VỚI BÀI THUYẾT TRÌNH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3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8804190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/>
              <a:t>Chức năng trong quá trình thực hiện</a:t>
            </a: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1A5B9-F395-AA1E-8B26-6D2E9810D659}"/>
              </a:ext>
            </a:extLst>
          </p:cNvPr>
          <p:cNvSpPr txBox="1"/>
          <p:nvPr/>
        </p:nvSpPr>
        <p:spPr>
          <a:xfrm>
            <a:off x="1506702" y="2794295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Gửi Mail cập nhật mật khẩu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934BC-2851-AFF8-02AA-59C2DE6CB403}"/>
              </a:ext>
            </a:extLst>
          </p:cNvPr>
          <p:cNvSpPr txBox="1"/>
          <p:nvPr/>
        </p:nvSpPr>
        <p:spPr>
          <a:xfrm>
            <a:off x="1428044" y="3710727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Cập nhật mật khẩu bằng SMS</a:t>
            </a:r>
            <a:endParaRPr lang="en-US" sz="2000" b="1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E6EF1FB-017E-8BB7-38BC-8356A799D86E}"/>
              </a:ext>
            </a:extLst>
          </p:cNvPr>
          <p:cNvSpPr/>
          <p:nvPr/>
        </p:nvSpPr>
        <p:spPr>
          <a:xfrm>
            <a:off x="5806174" y="2861206"/>
            <a:ext cx="689082" cy="129303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451ED-A244-ECAD-519F-9B9E2A780760}"/>
              </a:ext>
            </a:extLst>
          </p:cNvPr>
          <p:cNvSpPr txBox="1"/>
          <p:nvPr/>
        </p:nvSpPr>
        <p:spPr>
          <a:xfrm>
            <a:off x="6655072" y="3194405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50%</a:t>
            </a:r>
            <a:endParaRPr lang="en-US" sz="2200" b="1" dirty="0"/>
          </a:p>
        </p:txBody>
      </p:sp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DE092DC8-5C6D-A6A2-47A0-A98DA6FB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644" y="483083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AF2D12-DF48-1A29-3BC8-04231D0405C5}"/>
              </a:ext>
            </a:extLst>
          </p:cNvPr>
          <p:cNvSpPr txBox="1"/>
          <p:nvPr/>
        </p:nvSpPr>
        <p:spPr>
          <a:xfrm>
            <a:off x="1774451" y="4940185"/>
            <a:ext cx="944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Những nội dung đã làm được chiếm tỉ lệ 95% so với nội dung đã đề ra trước đó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044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4" grpId="0" animBg="1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-2383157" y="3146978"/>
            <a:ext cx="10690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Arial Black" panose="020B0A04020102020204" pitchFamily="34" charset="0"/>
              </a:rPr>
              <a:t>IV. DEMO</a:t>
            </a:r>
          </a:p>
          <a:p>
            <a:pPr algn="ctr"/>
            <a:endParaRPr lang="en-US" sz="40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FCD9-4CF6-8874-2412-954BF151E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052" y="1378897"/>
            <a:ext cx="2657270" cy="531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3D545-EB3B-D5AA-3E71-45287D474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1648" y="1378898"/>
            <a:ext cx="2657270" cy="53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701414"/>
            <a:ext cx="10690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+mn-lt"/>
              </a:rPr>
              <a:t>Cảm ơn đã lắng nghe</a:t>
            </a:r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3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4F2CF-69B2-1E47-4A4D-7BC9AD3563CA}"/>
              </a:ext>
            </a:extLst>
          </p:cNvPr>
          <p:cNvSpPr txBox="1"/>
          <p:nvPr/>
        </p:nvSpPr>
        <p:spPr>
          <a:xfrm>
            <a:off x="1631243" y="1738489"/>
            <a:ext cx="892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/>
              <a:t>THỰC TẬP CHUYÊN MÔN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EA76-170F-8EA3-0D96-1026FB6FE9E0}"/>
              </a:ext>
            </a:extLst>
          </p:cNvPr>
          <p:cNvSpPr txBox="1"/>
          <p:nvPr/>
        </p:nvSpPr>
        <p:spPr>
          <a:xfrm>
            <a:off x="750709" y="2889956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/>
              <a:t>ĐỀ TÀI: XÂY DỰNG ỨNG DỤNG ĐẶT XE THÔNG MINH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4D36E-7093-4BC3-3888-CD84A16C441B}"/>
              </a:ext>
            </a:extLst>
          </p:cNvPr>
          <p:cNvSpPr txBox="1"/>
          <p:nvPr/>
        </p:nvSpPr>
        <p:spPr>
          <a:xfrm>
            <a:off x="2658533" y="3918312"/>
            <a:ext cx="10013243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600" b="1" dirty="0"/>
              <a:t>Sinh viên thực hiện : 	PHẠM THỊ LY – 6151071069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Lớp: CQ. CNTT – K61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Bộ môn Công nghệ thông tin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Người hướng dẫn: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5F425-346C-D638-B722-C6D143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EC92A-9BE9-6378-358E-0DFF7609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AFD3-F19F-1E41-5602-75845C66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5311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5957-A685-150E-D64F-E381D514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50" y="2045094"/>
            <a:ext cx="1829784" cy="3726426"/>
          </a:xfrm>
          <a:prstGeom prst="rect">
            <a:avLst/>
          </a:prstGeom>
        </p:spPr>
      </p:pic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D4C65E9B-D88E-8907-5AE5-EAFDC6D6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604" y="2070237"/>
            <a:ext cx="2285415" cy="914400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B1CA0BD1-A15B-3BA4-EA70-C8590450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731596" y="4897124"/>
            <a:ext cx="2185430" cy="874396"/>
          </a:xfrm>
          <a:prstGeom prst="rect">
            <a:avLst/>
          </a:prstGeom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5346CC21-A713-9589-4469-919A83CA9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1118" y="1819291"/>
            <a:ext cx="1665777" cy="1319235"/>
          </a:xfrm>
          <a:prstGeom prst="rect">
            <a:avLst/>
          </a:prstGeom>
        </p:spPr>
      </p:pic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DD53A6BC-4EE2-66B6-F82B-CCC9166B4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071984" y="5033811"/>
            <a:ext cx="1665777" cy="851336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79007C48-AE88-C2C7-FD78-B0DB74640C14}"/>
              </a:ext>
            </a:extLst>
          </p:cNvPr>
          <p:cNvSpPr/>
          <p:nvPr/>
        </p:nvSpPr>
        <p:spPr>
          <a:xfrm>
            <a:off x="444707" y="1381386"/>
            <a:ext cx="2546555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AC2FC-9695-9CD7-E1D2-D665A5479D92}"/>
              </a:ext>
            </a:extLst>
          </p:cNvPr>
          <p:cNvSpPr txBox="1"/>
          <p:nvPr/>
        </p:nvSpPr>
        <p:spPr>
          <a:xfrm>
            <a:off x="688707" y="2064163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I. </a:t>
            </a:r>
            <a:r>
              <a:rPr lang="vi-VN" sz="2500" b="1" dirty="0"/>
              <a:t>Tổng quan</a:t>
            </a:r>
            <a:endParaRPr lang="en-US" sz="2500" b="1" dirty="0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9F1525E9-E8DE-481F-A556-3C2868054ABC}"/>
              </a:ext>
            </a:extLst>
          </p:cNvPr>
          <p:cNvSpPr/>
          <p:nvPr/>
        </p:nvSpPr>
        <p:spPr>
          <a:xfrm>
            <a:off x="9026583" y="1532938"/>
            <a:ext cx="2811456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1AC24-2C33-3E1B-80E4-500282D52E5A}"/>
              </a:ext>
            </a:extLst>
          </p:cNvPr>
          <p:cNvSpPr txBox="1"/>
          <p:nvPr/>
        </p:nvSpPr>
        <p:spPr>
          <a:xfrm>
            <a:off x="9418603" y="2240381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</a:t>
            </a:r>
            <a:r>
              <a:rPr lang="en-US" sz="2500" b="1" dirty="0"/>
              <a:t>. </a:t>
            </a:r>
            <a:r>
              <a:rPr lang="vi-VN" sz="2500" b="1" dirty="0"/>
              <a:t>Nội dung</a:t>
            </a:r>
            <a:endParaRPr lang="en-US" sz="2500" b="1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3253C029-089F-1AE5-974F-F58B4E74AFF0}"/>
              </a:ext>
            </a:extLst>
          </p:cNvPr>
          <p:cNvSpPr/>
          <p:nvPr/>
        </p:nvSpPr>
        <p:spPr>
          <a:xfrm>
            <a:off x="8917026" y="4464980"/>
            <a:ext cx="303268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4F809-E217-AAB7-4E7F-96D3255DF8E7}"/>
              </a:ext>
            </a:extLst>
          </p:cNvPr>
          <p:cNvSpPr txBox="1"/>
          <p:nvPr/>
        </p:nvSpPr>
        <p:spPr>
          <a:xfrm>
            <a:off x="9252090" y="5182180"/>
            <a:ext cx="2360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III</a:t>
            </a:r>
            <a:r>
              <a:rPr lang="en-US" sz="2500" b="1" dirty="0"/>
              <a:t>. </a:t>
            </a:r>
            <a:r>
              <a:rPr lang="vi-VN" sz="2500" b="1" dirty="0"/>
              <a:t>Chức năng</a:t>
            </a:r>
            <a:endParaRPr lang="en-US" sz="2500" b="1" dirty="0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7B0B325F-75E4-F5F5-45E5-32622BBD11EF}"/>
              </a:ext>
            </a:extLst>
          </p:cNvPr>
          <p:cNvSpPr/>
          <p:nvPr/>
        </p:nvSpPr>
        <p:spPr>
          <a:xfrm>
            <a:off x="292223" y="4339823"/>
            <a:ext cx="271243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C5004-1E0D-1B0D-C906-B7A00C3F2A72}"/>
              </a:ext>
            </a:extLst>
          </p:cNvPr>
          <p:cNvSpPr txBox="1"/>
          <p:nvPr/>
        </p:nvSpPr>
        <p:spPr>
          <a:xfrm>
            <a:off x="850120" y="5095795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IV. Demo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3910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3834620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/>
              <a:t>Lý do chọn đề tài</a:t>
            </a:r>
            <a:endParaRPr 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30DC0-FAA2-28CF-3258-615C448680D7}"/>
              </a:ext>
            </a:extLst>
          </p:cNvPr>
          <p:cNvSpPr txBox="1"/>
          <p:nvPr/>
        </p:nvSpPr>
        <p:spPr>
          <a:xfrm>
            <a:off x="1517073" y="2400983"/>
            <a:ext cx="107390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Sự phát triển của công nghệ và xu hướng công nghệ trong ngành giao thông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Tiện ích và thuận lợi cho người dùng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tiện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lợi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linh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hoạt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an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toàn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đảm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bảo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ứng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dụng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rộng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Tiềm năng kinh doanh và thị trường</a:t>
            </a:r>
            <a:endParaRPr lang="en-US" sz="2400" b="1" dirty="0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2891037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F860E-1F4B-5FF9-F3B4-21A2A1863A13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59E0B-6EF7-9BB8-53FE-D0F8EC37EA16}"/>
              </a:ext>
            </a:extLst>
          </p:cNvPr>
          <p:cNvSpPr txBox="1"/>
          <p:nvPr/>
        </p:nvSpPr>
        <p:spPr>
          <a:xfrm>
            <a:off x="1921800" y="1435596"/>
            <a:ext cx="397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/>
              <a:t>Mục tiêu</a:t>
            </a:r>
            <a:endParaRPr lang="en-US" sz="3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977A-5B98-9B7B-4416-AD19E57B9CB0}"/>
              </a:ext>
            </a:extLst>
          </p:cNvPr>
          <p:cNvSpPr txBox="1"/>
          <p:nvPr/>
        </p:nvSpPr>
        <p:spPr>
          <a:xfrm>
            <a:off x="1663430" y="2426277"/>
            <a:ext cx="715712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trải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vi-VN" sz="2400" b="1" dirty="0"/>
              <a:t>dùng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quy</a:t>
            </a:r>
            <a:r>
              <a:rPr lang="en-US" sz="2400" b="1" dirty="0"/>
              <a:t> </a:t>
            </a:r>
            <a:r>
              <a:rPr lang="en-US" sz="2400" b="1" dirty="0" err="1"/>
              <a:t>trình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</a:t>
            </a:r>
            <a:r>
              <a:rPr lang="en-US" sz="2400" b="1" dirty="0" err="1"/>
              <a:t>xe</a:t>
            </a:r>
            <a:endParaRPr lang="vi-V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bổ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Tác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</a:t>
            </a:r>
            <a:r>
              <a:rPr lang="en-US" sz="2400" b="1" dirty="0" err="1"/>
              <a:t>đến</a:t>
            </a:r>
            <a:r>
              <a:rPr lang="en-US" sz="2400" b="1" dirty="0"/>
              <a:t> </a:t>
            </a:r>
            <a:r>
              <a:rPr lang="en-US" sz="2400" b="1" dirty="0" err="1"/>
              <a:t>giao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môi</a:t>
            </a:r>
            <a:r>
              <a:rPr lang="en-US" sz="2400" b="1" dirty="0"/>
              <a:t> </a:t>
            </a:r>
            <a:r>
              <a:rPr lang="en-US" sz="2400" b="1" dirty="0" err="1"/>
              <a:t>trường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Quản</a:t>
            </a:r>
            <a:r>
              <a:rPr lang="en-US" sz="2400" b="1" dirty="0"/>
              <a:t> </a:t>
            </a:r>
            <a:r>
              <a:rPr lang="en-US" sz="2400" b="1" dirty="0" err="1"/>
              <a:t>lý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xế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Bảo</a:t>
            </a:r>
            <a:r>
              <a:rPr lang="en-US" sz="2400" b="1" dirty="0"/>
              <a:t> </a:t>
            </a:r>
            <a:r>
              <a:rPr lang="en-US" sz="2400" b="1" dirty="0" err="1"/>
              <a:t>mật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quyền</a:t>
            </a:r>
            <a:r>
              <a:rPr lang="en-US" sz="2400" b="1" dirty="0"/>
              <a:t> </a:t>
            </a:r>
            <a:r>
              <a:rPr lang="en-US" sz="2400" b="1" dirty="0" err="1"/>
              <a:t>riêng</a:t>
            </a:r>
            <a:r>
              <a:rPr lang="en-US" sz="2400" b="1" dirty="0"/>
              <a:t> </a:t>
            </a:r>
            <a:r>
              <a:rPr lang="en-US" sz="2400" b="1" dirty="0" err="1"/>
              <a:t>tư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855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II. NỘI DUNG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5624509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công nghệ sử dụng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iải pháp công nghệ quản trị cho doanh nghiệp - Vinateks">
            <a:extLst>
              <a:ext uri="{FF2B5EF4-FFF2-40B4-BE49-F238E27FC236}">
                <a16:creationId xmlns:a16="http://schemas.microsoft.com/office/drawing/2014/main" id="{95B41546-0D45-8CC8-77AE-7EE1C839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56" y="4533088"/>
            <a:ext cx="3353813" cy="25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5046F0-7E3B-B77D-B083-785CC030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0" y="3132872"/>
            <a:ext cx="2166069" cy="124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DD786-FB41-6DEF-757D-476F47E21FAE}"/>
              </a:ext>
            </a:extLst>
          </p:cNvPr>
          <p:cNvSpPr txBox="1"/>
          <p:nvPr/>
        </p:nvSpPr>
        <p:spPr>
          <a:xfrm>
            <a:off x="376699" y="4533088"/>
            <a:ext cx="180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Android SDK</a:t>
            </a:r>
            <a:endParaRPr lang="en-US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034BD3-D0F6-375F-C49E-C6D25CF0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45" y="2682535"/>
            <a:ext cx="2287587" cy="1073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890B4C-9D66-E906-18F2-89A102DD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45" y="4739147"/>
            <a:ext cx="2108183" cy="1321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6AEB7-2F30-6834-3284-92475FD3D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003" y="2344743"/>
            <a:ext cx="2835651" cy="2821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A31AEF-F67D-D070-C5F4-3C2C9FE2564F}"/>
              </a:ext>
            </a:extLst>
          </p:cNvPr>
          <p:cNvSpPr txBox="1"/>
          <p:nvPr/>
        </p:nvSpPr>
        <p:spPr>
          <a:xfrm>
            <a:off x="6467841" y="5153852"/>
            <a:ext cx="197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Flutter Map</a:t>
            </a:r>
            <a:endParaRPr lang="en-US" sz="20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CDE006-B9B7-3AD0-750D-FE7903C41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356" y="2324912"/>
            <a:ext cx="2570534" cy="18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0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36436" y="294164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543" y="3437909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543" y="3913014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Tìm kiếm đường đi, chọn vị trí, tiến hành đặt xe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543" y="4409277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Xem thông tin tài xế sau khi đặt đơn 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7441" y="2335488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Người dùng: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5864503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Thanh toán và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14955" y="541055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Liên lạc với tài xế nếu cần</a:t>
            </a:r>
            <a:endParaRPr lang="en-US" sz="20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8142051" y="2499923"/>
            <a:ext cx="1595336" cy="3764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9797845" y="3997547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BF100-44F7-5EAB-069F-01214FE9C3D3}"/>
              </a:ext>
            </a:extLst>
          </p:cNvPr>
          <p:cNvSpPr txBox="1"/>
          <p:nvPr/>
        </p:nvSpPr>
        <p:spPr>
          <a:xfrm>
            <a:off x="1428044" y="4914293"/>
            <a:ext cx="710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Theo dõi, cập nhật lộ trình di chuyển trên Flutter Map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17596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8" grpId="0" animBg="1"/>
      <p:bldP spid="2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747454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955" y="3181106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28044" y="3647080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Chấp nhận chuyến đi từ người dùng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955" y="4066425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Cập nhật trạng thái chuyến đi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Tài xế: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4893142"/>
            <a:ext cx="643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Xem tổng ratings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36435" y="4473797"/>
            <a:ext cx="775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Nhận Cash, xem tổng tiền nhận được của tất cả chuyến đi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8612858" y="2526484"/>
            <a:ext cx="1595336" cy="3764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10207581" y="4039498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D65A7-E6A7-DC42-F8AE-EAA7ED167824}"/>
              </a:ext>
            </a:extLst>
          </p:cNvPr>
          <p:cNvSpPr txBox="1"/>
          <p:nvPr/>
        </p:nvSpPr>
        <p:spPr>
          <a:xfrm>
            <a:off x="1414955" y="5293252"/>
            <a:ext cx="7560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danh sách và chi tiết danh sách tất cả các chuyến đi đã nhận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49D2F-024B-CF31-ED97-2403997556BA}"/>
              </a:ext>
            </a:extLst>
          </p:cNvPr>
          <p:cNvSpPr txBox="1"/>
          <p:nvPr/>
        </p:nvSpPr>
        <p:spPr>
          <a:xfrm>
            <a:off x="1414955" y="5946101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trạng thái online, offline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9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8" grpId="0" animBg="1"/>
      <p:bldP spid="29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989918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Không có tài xế nào đang hoạt động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28044" y="3531973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Chỉ có một đơn hàng nhưng có nhiều tài xế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955" y="4008719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Có nhiều đơn hàng hơn tài xế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Xử lý những ngoại lệ: </a:t>
            </a:r>
            <a:endParaRPr lang="en-US" sz="25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7086553" y="2609675"/>
            <a:ext cx="1595336" cy="188234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9202367" y="3198985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18F50-1E48-1C0F-A85A-2AB3918DE57E}"/>
              </a:ext>
            </a:extLst>
          </p:cNvPr>
          <p:cNvSpPr txBox="1"/>
          <p:nvPr/>
        </p:nvSpPr>
        <p:spPr>
          <a:xfrm>
            <a:off x="1028583" y="4530855"/>
            <a:ext cx="83633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Cập Nhật thông tin hiển thị trên bản đồ Flutter Map:</a:t>
            </a:r>
            <a:endParaRPr 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A2D59-DEDB-D26D-1EAE-C812EE556BD6}"/>
              </a:ext>
            </a:extLst>
          </p:cNvPr>
          <p:cNvSpPr txBox="1"/>
          <p:nvPr/>
        </p:nvSpPr>
        <p:spPr>
          <a:xfrm>
            <a:off x="1428044" y="5110711"/>
            <a:ext cx="634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những vị trí có tài xế đang online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4C5FF-C29C-ACC9-5E62-80B3C0E375AC}"/>
              </a:ext>
            </a:extLst>
          </p:cNvPr>
          <p:cNvSpPr txBox="1"/>
          <p:nvPr/>
        </p:nvSpPr>
        <p:spPr>
          <a:xfrm>
            <a:off x="1428044" y="5629332"/>
            <a:ext cx="634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Tính khoảng cách và tính giá tiền tùy thuộc vào từng loại xe</a:t>
            </a:r>
            <a:endParaRPr lang="en-US" sz="2000" b="1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6EE83D0-3A0C-E46B-3163-8D1BC209FC06}"/>
              </a:ext>
            </a:extLst>
          </p:cNvPr>
          <p:cNvSpPr/>
          <p:nvPr/>
        </p:nvSpPr>
        <p:spPr>
          <a:xfrm>
            <a:off x="7156197" y="5152586"/>
            <a:ext cx="1595336" cy="129303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629589-E011-F816-AEFB-312DC79D31D8}"/>
              </a:ext>
            </a:extLst>
          </p:cNvPr>
          <p:cNvSpPr txBox="1"/>
          <p:nvPr/>
        </p:nvSpPr>
        <p:spPr>
          <a:xfrm>
            <a:off x="9108960" y="5323704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028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5" grpId="0"/>
      <p:bldP spid="28" grpId="0" animBg="1"/>
      <p:bldP spid="29" grpId="0"/>
      <p:bldP spid="19" grpId="0"/>
      <p:bldP spid="20" grpId="0"/>
      <p:bldP spid="21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621</Words>
  <Application>Microsoft Office PowerPoint</Application>
  <PresentationFormat>Widescreen</PresentationFormat>
  <Paragraphs>99</Paragraphs>
  <Slides>12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Black</vt:lpstr>
      <vt:lpstr>Arial</vt:lpstr>
      <vt:lpstr>Wingdings</vt:lpstr>
      <vt:lpstr>Calibri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Ly Phạm</cp:lastModifiedBy>
  <cp:revision>9</cp:revision>
  <dcterms:modified xsi:type="dcterms:W3CDTF">2023-12-15T15:56:33Z</dcterms:modified>
</cp:coreProperties>
</file>